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5" r:id="rId6"/>
    <p:sldId id="259" r:id="rId7"/>
    <p:sldId id="301" r:id="rId8"/>
    <p:sldId id="302" r:id="rId9"/>
    <p:sldId id="288" r:id="rId10"/>
    <p:sldId id="278" r:id="rId11"/>
    <p:sldId id="294" r:id="rId12"/>
    <p:sldId id="297" r:id="rId13"/>
    <p:sldId id="298" r:id="rId14"/>
    <p:sldId id="299" r:id="rId15"/>
    <p:sldId id="29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00" autoAdjust="0"/>
    <p:restoredTop sz="94670"/>
  </p:normalViewPr>
  <p:slideViewPr>
    <p:cSldViewPr snapToGrid="0" snapToObjects="1">
      <p:cViewPr varScale="1">
        <p:scale>
          <a:sx n="95" d="100"/>
          <a:sy n="95" d="100"/>
        </p:scale>
        <p:origin x="17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9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6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7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1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0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3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9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5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68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2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segers@groenwelle.nl" TargetMode="Externa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hyperlink" Target="http://www.wikiwijs.nl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7635"/>
            <a:ext cx="9144000" cy="3590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25492" y="3791645"/>
            <a:ext cx="353906" cy="307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6115" y="3814491"/>
            <a:ext cx="4006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Arial"/>
                <a:cs typeface="Arial"/>
              </a:rPr>
              <a:t>Plantenteelt</a:t>
            </a:r>
            <a:r>
              <a:rPr lang="en-US" sz="1400" b="1" dirty="0" smtClean="0">
                <a:latin typeface="Arial"/>
                <a:cs typeface="Arial"/>
              </a:rPr>
              <a:t> </a:t>
            </a:r>
            <a:r>
              <a:rPr lang="en-US" sz="1400" b="1" dirty="0" err="1" smtClean="0">
                <a:latin typeface="Arial"/>
                <a:cs typeface="Arial"/>
              </a:rPr>
              <a:t>vakdag</a:t>
            </a:r>
            <a:r>
              <a:rPr lang="en-US" sz="1400" b="1" dirty="0" smtClean="0">
                <a:latin typeface="Arial"/>
                <a:cs typeface="Arial"/>
              </a:rPr>
              <a:t>, </a:t>
            </a:r>
            <a:r>
              <a:rPr lang="en-US" sz="1400" b="1" dirty="0" err="1" smtClean="0">
                <a:latin typeface="Arial"/>
                <a:cs typeface="Arial"/>
              </a:rPr>
              <a:t>glasteelt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7" name="Picture 6" descr="GroeneWelle_corporate_CMYK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75" y="678550"/>
            <a:ext cx="7095613" cy="258908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774" y="4166787"/>
            <a:ext cx="1524000" cy="172402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777" y="346312"/>
            <a:ext cx="2128660" cy="15971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028" y="3768363"/>
            <a:ext cx="4334361" cy="1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1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141313"/>
                </a:solidFill>
                <a:latin typeface="Arial"/>
                <a:cs typeface="Arial"/>
              </a:rPr>
              <a:t>Instructie</a:t>
            </a:r>
            <a:endParaRPr lang="en-US" sz="36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561171" y="1806498"/>
            <a:ext cx="62558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 smtClean="0"/>
              <a:t>Maak groepjes van 4 studenten 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Bedenk per groepje welke </a:t>
            </a:r>
            <a:r>
              <a:rPr lang="nl-NL" dirty="0"/>
              <a:t>installaties in de kas aanwezig </a:t>
            </a:r>
            <a:r>
              <a:rPr lang="nl-NL" dirty="0" smtClean="0"/>
              <a:t>zijn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Benoem deze installaties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Waarvoor zijn deze installaties nodig.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De groep krijgt 15 minuten voor deze opdracht.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De docent vraagt na deze 15 minuten aan elke groep wat het resultaat van de opdracht is.</a:t>
            </a:r>
          </a:p>
          <a:p>
            <a:pPr marL="285750" indent="-285750">
              <a:buFontTx/>
              <a:buChar char="-"/>
            </a:pPr>
            <a:r>
              <a:rPr lang="nl-NL" dirty="0"/>
              <a:t>Daarna ga je naar lesbrief </a:t>
            </a:r>
            <a:r>
              <a:rPr lang="nl-NL" dirty="0" smtClean="0"/>
              <a:t>2 installaties schoonmaken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Je leest de opdracht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Wanneer iets niet duidelijk is., dan vraag je de docent om uitleg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Je maakt de opdracht(en) die bij de taken staat</a:t>
            </a:r>
            <a:endParaRPr lang="nl-NL" dirty="0" smtClean="0"/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37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141313"/>
                </a:solidFill>
                <a:latin typeface="Arial"/>
                <a:cs typeface="Arial"/>
              </a:rPr>
              <a:t>Aan</a:t>
            </a:r>
            <a:r>
              <a:rPr lang="en-US" sz="3600" b="1" dirty="0" smtClean="0">
                <a:solidFill>
                  <a:srgbClr val="141313"/>
                </a:solidFill>
                <a:latin typeface="Arial"/>
                <a:cs typeface="Arial"/>
              </a:rPr>
              <a:t> de slag:</a:t>
            </a:r>
            <a:endParaRPr lang="en-US" sz="36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561171" y="1806498"/>
            <a:ext cx="62558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Voor de opdracht heb je het boek start teelt nodig.</a:t>
            </a:r>
          </a:p>
          <a:p>
            <a:r>
              <a:rPr lang="nl-NL" dirty="0" smtClean="0"/>
              <a:t>Dit boek staat in het arrangement bij bronnen.</a:t>
            </a:r>
          </a:p>
          <a:p>
            <a:r>
              <a:rPr lang="nl-NL" dirty="0" smtClean="0"/>
              <a:t>In dit geval gaat het om het tweede </a:t>
            </a:r>
            <a:r>
              <a:rPr lang="nl-NL" dirty="0" err="1" smtClean="0"/>
              <a:t>hoofstuk</a:t>
            </a:r>
            <a:r>
              <a:rPr lang="nl-NL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Lees de tekst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Maak de vragen en opdrachten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Vraag hulp wanneer je er niet uit komt of iets niet snapt.</a:t>
            </a:r>
          </a:p>
          <a:p>
            <a:pPr marL="285750" indent="-285750">
              <a:buFontTx/>
              <a:buChar char="-"/>
            </a:pPr>
            <a:r>
              <a:rPr lang="nl-NL" dirty="0"/>
              <a:t>Maak van alle opdrachten samen een net verslag en lever deze (digitaal) in bij de docent </a:t>
            </a:r>
          </a:p>
          <a:p>
            <a:pPr marL="285750" indent="-285750">
              <a:buFontTx/>
              <a:buChar char="-"/>
            </a:pPr>
            <a:endParaRPr lang="nl-NL" dirty="0" smtClean="0"/>
          </a:p>
          <a:p>
            <a:pPr marL="285750" indent="-285750">
              <a:buFontTx/>
              <a:buChar char="-"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37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41313"/>
                </a:solidFill>
                <a:latin typeface="Arial"/>
                <a:cs typeface="Arial"/>
              </a:rPr>
              <a:t>Vragen</a:t>
            </a:r>
            <a:endParaRPr lang="en-US" sz="44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9697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2800" kern="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+mj-cs"/>
                <a:hlinkClick r:id="rId3"/>
              </a:rPr>
              <a:t>winters</a:t>
            </a: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  <a:hlinkClick r:id="rId3"/>
              </a:rPr>
              <a:t>@groenewelle.nl</a:t>
            </a:r>
            <a:endParaRPr kumimoji="0" lang="nl-NL" altLang="nl-NL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20" y="729587"/>
            <a:ext cx="17335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3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141313"/>
                </a:solidFill>
                <a:latin typeface="Arial"/>
                <a:cs typeface="Arial"/>
              </a:rPr>
              <a:t>Welkom</a:t>
            </a:r>
            <a:endParaRPr lang="en-US" sz="44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01335"/>
            <a:ext cx="9144000" cy="395666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247" y="306320"/>
            <a:ext cx="3667125" cy="124777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551398" y="2297484"/>
            <a:ext cx="6041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Leeractiviteit: Start Teelt</a:t>
            </a:r>
          </a:p>
          <a:p>
            <a:r>
              <a:rPr lang="nl-NL" sz="2000" b="1" dirty="0" smtClean="0"/>
              <a:t>-</a:t>
            </a:r>
            <a:r>
              <a:rPr lang="nl-NL" sz="4000" b="1" dirty="0" smtClean="0"/>
              <a:t> </a:t>
            </a:r>
            <a:r>
              <a:rPr lang="nl-NL" sz="2000" b="1" dirty="0" smtClean="0"/>
              <a:t>Lesbrief 2: installaties schoonmaken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96416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58522"/>
            <a:ext cx="9144000" cy="3956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44" y="470387"/>
            <a:ext cx="750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Wat </a:t>
            </a:r>
            <a:r>
              <a:rPr lang="en-US" sz="4400" b="1" dirty="0" err="1" smtClean="0">
                <a:latin typeface="Arial"/>
                <a:cs typeface="Arial"/>
              </a:rPr>
              <a:t>gaan</a:t>
            </a:r>
            <a:r>
              <a:rPr lang="en-US" sz="4400" b="1" dirty="0" smtClean="0">
                <a:latin typeface="Arial"/>
                <a:cs typeface="Arial"/>
              </a:rPr>
              <a:t> we </a:t>
            </a:r>
            <a:r>
              <a:rPr lang="en-US" sz="4400" b="1" dirty="0" err="1" smtClean="0">
                <a:latin typeface="Arial"/>
                <a:cs typeface="Arial"/>
              </a:rPr>
              <a:t>doen</a:t>
            </a:r>
            <a:r>
              <a:rPr lang="en-US" sz="4400" b="1" dirty="0" smtClean="0">
                <a:latin typeface="Arial"/>
                <a:cs typeface="Arial"/>
              </a:rPr>
              <a:t>?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737" y="2065598"/>
            <a:ext cx="72259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11.00-11.30: 	start les,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terugblik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planning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11.30-12.00: 	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plantenkennis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12.00-12.30:	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uitleg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instructie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12.30-13.00:	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slag: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werken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opdracht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13.00-13.30: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pauze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13.30-15.15: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zelfstandig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werken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opdracht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15.15-15.30: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terugblik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nabespreking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88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58522"/>
            <a:ext cx="9144000" cy="3956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44" y="470387"/>
            <a:ext cx="750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Wat </a:t>
            </a:r>
            <a:r>
              <a:rPr lang="en-US" sz="4400" b="1" dirty="0" err="1" smtClean="0">
                <a:latin typeface="Arial"/>
                <a:cs typeface="Arial"/>
              </a:rPr>
              <a:t>weten</a:t>
            </a:r>
            <a:r>
              <a:rPr lang="en-US" sz="4400" b="1" dirty="0" smtClean="0">
                <a:latin typeface="Arial"/>
                <a:cs typeface="Arial"/>
              </a:rPr>
              <a:t> we al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737" y="2065598"/>
            <a:ext cx="7225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Terugblik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vorige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les(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teelt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waren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onderwerpen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hebben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we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gedaan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Wat was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belangrijk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6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58522"/>
            <a:ext cx="9144000" cy="3956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44" y="470387"/>
            <a:ext cx="750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/>
                <a:cs typeface="Arial"/>
              </a:rPr>
              <a:t>Plantenkennis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01335"/>
            <a:ext cx="9144000" cy="3956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7785" y="476056"/>
            <a:ext cx="5921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/>
                <a:cs typeface="Arial"/>
              </a:rPr>
              <a:t>Terug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naar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smtClean="0">
                <a:latin typeface="Arial"/>
                <a:cs typeface="Arial"/>
              </a:rPr>
              <a:t>start </a:t>
            </a:r>
            <a:r>
              <a:rPr lang="en-US" sz="4400" b="1" dirty="0" err="1" smtClean="0">
                <a:latin typeface="Arial"/>
                <a:cs typeface="Arial"/>
              </a:rPr>
              <a:t>teelt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446050" y="1650380"/>
            <a:ext cx="8463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189570" y="2296711"/>
            <a:ext cx="8285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hlinkClick r:id="rId3"/>
              </a:rPr>
              <a:t>www.wikiwijs.nl</a:t>
            </a:r>
            <a:endParaRPr lang="nl-NL" dirty="0" smtClean="0"/>
          </a:p>
          <a:p>
            <a:r>
              <a:rPr lang="nl-NL" dirty="0" smtClean="0"/>
              <a:t>Zoeken: verzamelarrangement</a:t>
            </a:r>
          </a:p>
          <a:p>
            <a:r>
              <a:rPr lang="nl-NL" dirty="0" smtClean="0"/>
              <a:t>Aanklikken: </a:t>
            </a:r>
            <a:r>
              <a:rPr lang="nl-NL" dirty="0" smtClean="0"/>
              <a:t>start teelt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364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81213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41313"/>
                </a:solidFill>
                <a:latin typeface="Arial"/>
                <a:cs typeface="Arial"/>
              </a:rPr>
              <a:t>Lesbrief</a:t>
            </a:r>
            <a:r>
              <a:rPr lang="en-US" sz="4400" b="1" dirty="0" smtClean="0">
                <a:solidFill>
                  <a:srgbClr val="141313"/>
                </a:solidFill>
                <a:latin typeface="Arial"/>
                <a:cs typeface="Arial"/>
              </a:rPr>
              <a:t> </a:t>
            </a:r>
            <a:r>
              <a:rPr lang="en-US" sz="4400" b="1" dirty="0" smtClean="0">
                <a:solidFill>
                  <a:srgbClr val="141313"/>
                </a:solidFill>
                <a:latin typeface="Arial"/>
                <a:cs typeface="Arial"/>
              </a:rPr>
              <a:t>2: </a:t>
            </a:r>
            <a:endParaRPr lang="en-US" sz="44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01335"/>
            <a:ext cx="9144000" cy="395666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349297" y="1978005"/>
            <a:ext cx="71256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Installaties schoonmaken</a:t>
            </a:r>
            <a:endParaRPr lang="nl-NL" sz="4000" b="1" dirty="0" smtClean="0"/>
          </a:p>
          <a:p>
            <a:endParaRPr lang="nl-NL" sz="4000" b="1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49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1317" y="596021"/>
            <a:ext cx="904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141313"/>
                </a:solidFill>
                <a:latin typeface="Arial"/>
                <a:cs typeface="Arial"/>
              </a:rPr>
              <a:t>Introductie</a:t>
            </a:r>
            <a:endParaRPr lang="en-US" sz="36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253447" y="1394472"/>
            <a:ext cx="65635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 smtClean="0"/>
              <a:t>De kas is schoon gemaakt voor de nieuwe teelt.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De tuinder krijgt nu de kans om andere zaken ook schoon te maken en onderhoud aan te plegen.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Vieze apparaten of slechte apparaten zijn storingsgevoelig. Daarom is het belangrijk dat deze apparaten en installaties op tijd een beurt krijgen en nagekeken worden.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Een mooi moment is om dit te doen voordat je begint met de nieuwe </a:t>
            </a:r>
            <a:r>
              <a:rPr lang="nl-NL" dirty="0"/>
              <a:t>t</a:t>
            </a:r>
            <a:r>
              <a:rPr lang="nl-NL" dirty="0" smtClean="0"/>
              <a:t>eelt.</a:t>
            </a:r>
            <a:endParaRPr lang="nl-NL" dirty="0" smtClean="0"/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129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141313"/>
                </a:solidFill>
                <a:latin typeface="Arial"/>
                <a:cs typeface="Arial"/>
              </a:rPr>
              <a:t>Aftrap</a:t>
            </a:r>
            <a:endParaRPr lang="en-US" sz="36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53620" y="1191819"/>
            <a:ext cx="86231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kas en de teeltruimte zijn nu prachtig schoon, maar dat wil nog niet zeggen dat</a:t>
            </a:r>
          </a:p>
          <a:p>
            <a:r>
              <a:rPr lang="nl-NL" dirty="0"/>
              <a:t>alles voor de volgende teelt op orde is. Juist nu de kas leeg is, heb je alle gelegenheid</a:t>
            </a:r>
          </a:p>
          <a:p>
            <a:r>
              <a:rPr lang="nl-NL" dirty="0"/>
              <a:t>om de installaties nog een keer te controleren en zo nodig te repareren of te reinigen.</a:t>
            </a:r>
          </a:p>
          <a:p>
            <a:r>
              <a:rPr lang="nl-NL" dirty="0"/>
              <a:t>Tenslotte kun je nu overal gemakkelijk bij. Installaties die niet goed werken bij de</a:t>
            </a:r>
          </a:p>
          <a:p>
            <a:r>
              <a:rPr lang="nl-NL" dirty="0"/>
              <a:t>nieuwe teelt, kunnen je veel geld kosten, zeker als je dit te laat doorhebt. In dit</a:t>
            </a:r>
          </a:p>
          <a:p>
            <a:r>
              <a:rPr lang="nl-NL" dirty="0"/>
              <a:t>hoofdstuk besteden we daarom aandacht aan de installaties die je vindt in de kas.</a:t>
            </a:r>
          </a:p>
          <a:p>
            <a:r>
              <a:rPr lang="nl-NL" dirty="0"/>
              <a:t>Zeker in een moderne kas kunnen dat er heel wat zijn!</a:t>
            </a:r>
          </a:p>
          <a:p>
            <a:r>
              <a:rPr lang="nl-NL" dirty="0" smtClean="0"/>
              <a:t>.</a:t>
            </a:r>
            <a:endParaRPr lang="nl-NL" dirty="0"/>
          </a:p>
          <a:p>
            <a:r>
              <a:rPr lang="nl-NL" dirty="0" smtClean="0"/>
              <a:t>In </a:t>
            </a:r>
            <a:r>
              <a:rPr lang="nl-NL" dirty="0"/>
              <a:t>deze opdracht gaan wij daar dieper op in.</a:t>
            </a:r>
          </a:p>
          <a:p>
            <a:pPr marL="285750" lvl="0" indent="-285750" defTabSz="91440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080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roeneWelle_basis_powerpoint" id="{D03FB467-A1D0-4300-BBE8-0A124230A772}" vid="{E71E72C1-E154-464B-BAF9-E4AD3A855E8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C46ADCC2F05644B7D02251D0B05DD8" ma:contentTypeVersion="0" ma:contentTypeDescription="Een nieuw document maken." ma:contentTypeScope="" ma:versionID="48545e5bcbcfc831ec57747446726b7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a6cb616ae9e357dc57dbe7ea9ea085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A6386E-AE15-41A3-890A-93585505B329}">
  <ds:schemaRefs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</ds:schemaRefs>
</ds:datastoreItem>
</file>

<file path=customXml/itemProps2.xml><?xml version="1.0" encoding="utf-8"?>
<ds:datastoreItem xmlns:ds="http://schemas.openxmlformats.org/officeDocument/2006/customXml" ds:itemID="{12F0FFB7-4E32-4EFA-A556-ECEA8316DC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195E094-9BF4-4978-A1EE-BD38981FCA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GroeneWelle dynamisch netwerk 2 juni</Template>
  <TotalTime>751</TotalTime>
  <Words>422</Words>
  <Application>Microsoft Macintosh PowerPoint</Application>
  <PresentationFormat>Diavoorstelling (4:3)</PresentationFormat>
  <Paragraphs>71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Calibri</vt:lpstr>
      <vt:lpstr>Tahoma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laptop</dc:creator>
  <cp:lastModifiedBy>Microsoft Office-gebruiker</cp:lastModifiedBy>
  <cp:revision>117</cp:revision>
  <dcterms:created xsi:type="dcterms:W3CDTF">2016-05-29T10:04:13Z</dcterms:created>
  <dcterms:modified xsi:type="dcterms:W3CDTF">2017-12-13T12:47:51Z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0x01010020C46ADCC2F05644B7D02251D0B05DD8</vt:lpwstr>
  </property>
  <property fmtid="{D5CDD505-2E9C-101B-9397-08002B2CF9AE}" pid="3" name="IsMyDocuments">
    <vt:bool>true</vt:bool>
  </property>
</Properties>
</file>